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CC00FF"/>
    <a:srgbClr val="FFCCFF"/>
    <a:srgbClr val="00CC66"/>
    <a:srgbClr val="FFCCCC"/>
    <a:srgbClr val="66FF33"/>
    <a:srgbClr val="FFCC66"/>
    <a:srgbClr val="66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7" d="100"/>
          <a:sy n="47" d="100"/>
        </p:scale>
        <p:origin x="1768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284998"/>
              </p:ext>
            </p:extLst>
          </p:nvPr>
        </p:nvGraphicFramePr>
        <p:xfrm>
          <a:off x="0" y="942775"/>
          <a:ext cx="9144000" cy="650606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0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6453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129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851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54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5770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27/3/2023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Nui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(NT+ 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25770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28/3/2023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lác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Táo Mỹ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giò heo hành tây, cà rốt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Hủ tíu nấu giò heo rút xương hành tây, cà rốt.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(NT+ MG)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02577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29/3/2023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dền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mướp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Lagu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gà nấm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Súp thịt gà trứng, nấm 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(NT+ MG)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577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4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30/3/2023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rim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dừa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Mực cà rốt, cải ngọt.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Bún gạo nấu mực cà rốt, cải ngọt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(NT+ MG)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67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9BBB59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31/3/2023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xương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basa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basa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Banh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(NT+ 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5452" y="0"/>
            <a:ext cx="981637" cy="89714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07089" y="91416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GB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5162" y="24544"/>
            <a:ext cx="575625" cy="895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</TotalTime>
  <Words>160</Words>
  <Application>Microsoft Office PowerPoint</Application>
  <PresentationFormat>On-screen Show (4:3)</PresentationFormat>
  <Paragraphs>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mam2bn@outlook.com</cp:lastModifiedBy>
  <cp:revision>110</cp:revision>
  <dcterms:created xsi:type="dcterms:W3CDTF">2020-05-18T06:04:51Z</dcterms:created>
  <dcterms:modified xsi:type="dcterms:W3CDTF">2023-03-27T02:38:17Z</dcterms:modified>
</cp:coreProperties>
</file>